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8.2 vocabulary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08" y="1845735"/>
            <a:ext cx="2743200" cy="1351093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omic Sans MS" panose="030F0702030302020204" pitchFamily="66" charset="0"/>
              </a:rPr>
              <a:t>Une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maison</a:t>
            </a:r>
            <a:endParaRPr lang="en-US" sz="3600" dirty="0">
              <a:latin typeface="Comic Sans MS" panose="030F0702030302020204" pitchFamily="66" charset="0"/>
            </a:endParaRP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Un </a:t>
            </a:r>
            <a:r>
              <a:rPr lang="en-US" sz="3600" dirty="0" err="1">
                <a:latin typeface="Comic Sans MS" panose="030F0702030302020204" pitchFamily="66" charset="0"/>
              </a:rPr>
              <a:t>appartement</a:t>
            </a:r>
            <a:endParaRPr lang="en-US" sz="3600">
              <a:latin typeface="Comic Sans MS" panose="030F0702030302020204" pitchFamily="66" charset="0"/>
            </a:endParaRP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Un </a:t>
            </a:r>
            <a:r>
              <a:rPr lang="en-US" sz="3600" dirty="0" err="1">
                <a:latin typeface="Comic Sans MS" panose="030F0702030302020204" pitchFamily="66" charset="0"/>
              </a:rPr>
              <a:t>immeuble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083375"/>
            <a:ext cx="1827886" cy="15480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58" y="4631454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4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C’est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une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immeuble</a:t>
            </a:r>
            <a:r>
              <a:rPr lang="en-US" dirty="0">
                <a:latin typeface="Comic Sans MS" panose="030F0702030302020204" pitchFamily="66" charset="0"/>
              </a:rPr>
              <a:t> de ______ </a:t>
            </a:r>
            <a:r>
              <a:rPr lang="en-US" dirty="0" err="1">
                <a:latin typeface="Comic Sans MS" panose="030F0702030302020204" pitchFamily="66" charset="0"/>
              </a:rPr>
              <a:t>étages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384" y="1846263"/>
            <a:ext cx="4508833" cy="4022725"/>
          </a:xfrm>
        </p:spPr>
      </p:pic>
    </p:spTree>
    <p:extLst>
      <p:ext uri="{BB962C8B-B14F-4D97-AF65-F5344CB8AC3E}">
        <p14:creationId xmlns:p14="http://schemas.microsoft.com/office/powerpoint/2010/main" val="176669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habiter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une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maison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un </a:t>
            </a:r>
            <a:r>
              <a:rPr lang="en-US" dirty="0" err="1">
                <a:latin typeface="Comic Sans MS" panose="030F0702030302020204" pitchFamily="66" charset="0"/>
              </a:rPr>
              <a:t>appartement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un </a:t>
            </a:r>
            <a:r>
              <a:rPr lang="en-US" dirty="0" err="1">
                <a:latin typeface="Comic Sans MS" panose="030F0702030302020204" pitchFamily="66" charset="0"/>
              </a:rPr>
              <a:t>immeuble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une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étage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il</a:t>
            </a:r>
            <a:r>
              <a:rPr lang="en-US" dirty="0">
                <a:latin typeface="Comic Sans MS" panose="030F0702030302020204" pitchFamily="66" charset="0"/>
              </a:rPr>
              <a:t> y a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une</a:t>
            </a:r>
            <a:r>
              <a:rPr lang="en-US" dirty="0">
                <a:latin typeface="Comic Sans MS" panose="030F0702030302020204" pitchFamily="66" charset="0"/>
              </a:rPr>
              <a:t> pièce</a:t>
            </a:r>
          </a:p>
          <a:p>
            <a:r>
              <a:rPr lang="en-US" dirty="0">
                <a:latin typeface="Comic Sans MS" panose="030F0702030302020204" pitchFamily="66" charset="0"/>
              </a:rPr>
              <a:t>chez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dans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to live</a:t>
            </a:r>
          </a:p>
          <a:p>
            <a:r>
              <a:rPr lang="en-US" dirty="0">
                <a:latin typeface="Comic Sans MS" panose="030F0702030302020204" pitchFamily="66" charset="0"/>
              </a:rPr>
              <a:t>a house</a:t>
            </a:r>
          </a:p>
          <a:p>
            <a:r>
              <a:rPr lang="en-US" dirty="0">
                <a:latin typeface="Comic Sans MS" panose="030F0702030302020204" pitchFamily="66" charset="0"/>
              </a:rPr>
              <a:t>an apartment</a:t>
            </a:r>
          </a:p>
          <a:p>
            <a:r>
              <a:rPr lang="en-US" dirty="0">
                <a:latin typeface="Comic Sans MS" panose="030F0702030302020204" pitchFamily="66" charset="0"/>
              </a:rPr>
              <a:t> a building</a:t>
            </a:r>
          </a:p>
          <a:p>
            <a:r>
              <a:rPr lang="en-US" dirty="0">
                <a:latin typeface="Comic Sans MS" panose="030F0702030302020204" pitchFamily="66" charset="0"/>
              </a:rPr>
              <a:t>a floor (level)</a:t>
            </a:r>
          </a:p>
          <a:p>
            <a:r>
              <a:rPr lang="en-US" dirty="0">
                <a:latin typeface="Comic Sans MS" panose="030F0702030302020204" pitchFamily="66" charset="0"/>
              </a:rPr>
              <a:t>there is/there are</a:t>
            </a:r>
          </a:p>
          <a:p>
            <a:r>
              <a:rPr lang="en-US" dirty="0">
                <a:latin typeface="Comic Sans MS" panose="030F0702030302020204" pitchFamily="66" charset="0"/>
              </a:rPr>
              <a:t>a room</a:t>
            </a:r>
          </a:p>
          <a:p>
            <a:r>
              <a:rPr lang="en-US" dirty="0">
                <a:latin typeface="Comic Sans MS" panose="030F0702030302020204" pitchFamily="66" charset="0"/>
              </a:rPr>
              <a:t>at the house of</a:t>
            </a:r>
          </a:p>
          <a:p>
            <a:r>
              <a:rPr lang="en-US" dirty="0">
                <a:latin typeface="Comic Sans MS" panose="030F0702030302020204" pitchFamily="66" charset="0"/>
              </a:rPr>
              <a:t>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2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 </a:t>
            </a:r>
            <a:r>
              <a:rPr lang="en-US" dirty="0" err="1">
                <a:latin typeface="Comic Sans MS" panose="030F0702030302020204" pitchFamily="66" charset="0"/>
              </a:rPr>
              <a:t>rez</a:t>
            </a:r>
            <a:r>
              <a:rPr lang="en-US" dirty="0">
                <a:latin typeface="Comic Sans MS" panose="030F0702030302020204" pitchFamily="66" charset="0"/>
              </a:rPr>
              <a:t>-de </a:t>
            </a:r>
            <a:r>
              <a:rPr lang="en-US" dirty="0" err="1">
                <a:latin typeface="Comic Sans MS" panose="030F0702030302020204" pitchFamily="66" charset="0"/>
              </a:rPr>
              <a:t>chaussée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In France, the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ground floor </a:t>
            </a:r>
            <a:r>
              <a:rPr lang="en-US" sz="2400" dirty="0">
                <a:latin typeface="Comic Sans MS" panose="030F0702030302020204" pitchFamily="66" charset="0"/>
              </a:rPr>
              <a:t>of a building is called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le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rez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-de-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chaussée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The level above le </a:t>
            </a:r>
            <a:r>
              <a:rPr lang="en-US" sz="2400" dirty="0" err="1">
                <a:latin typeface="Comic Sans MS" panose="030F0702030302020204" pitchFamily="66" charset="0"/>
              </a:rPr>
              <a:t>rez</a:t>
            </a:r>
            <a:r>
              <a:rPr lang="en-US" sz="2400" dirty="0">
                <a:latin typeface="Comic Sans MS" panose="030F0702030302020204" pitchFamily="66" charset="0"/>
              </a:rPr>
              <a:t>-de-</a:t>
            </a:r>
            <a:r>
              <a:rPr lang="en-US" sz="2400" dirty="0" err="1">
                <a:latin typeface="Comic Sans MS" panose="030F0702030302020204" pitchFamily="66" charset="0"/>
              </a:rPr>
              <a:t>chaussée</a:t>
            </a:r>
            <a:r>
              <a:rPr lang="en-US" sz="2400" dirty="0">
                <a:latin typeface="Comic Sans MS" panose="030F0702030302020204" pitchFamily="66" charset="0"/>
              </a:rPr>
              <a:t> is le premier </a:t>
            </a:r>
            <a:r>
              <a:rPr lang="en-US" sz="2400" dirty="0" err="1">
                <a:latin typeface="Comic Sans MS" panose="030F0702030302020204" pitchFamily="66" charset="0"/>
              </a:rPr>
              <a:t>étage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C’est</a:t>
            </a:r>
            <a:r>
              <a:rPr lang="en-US" sz="2400" dirty="0">
                <a:latin typeface="Comic Sans MS" panose="030F0702030302020204" pitchFamily="66" charset="0"/>
              </a:rPr>
              <a:t> un </a:t>
            </a:r>
            <a:r>
              <a:rPr lang="en-US" sz="2400" dirty="0" err="1">
                <a:latin typeface="Comic Sans MS" panose="030F0702030302020204" pitchFamily="66" charset="0"/>
              </a:rPr>
              <a:t>immeuble</a:t>
            </a:r>
            <a:r>
              <a:rPr lang="en-US" sz="2400" dirty="0">
                <a:latin typeface="Comic Sans MS" panose="030F0702030302020204" pitchFamily="66" charset="0"/>
              </a:rPr>
              <a:t> de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six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étages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712" y="3098202"/>
            <a:ext cx="3763968" cy="31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0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446" y="2062362"/>
            <a:ext cx="923544" cy="92263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Un </a:t>
            </a:r>
            <a:r>
              <a:rPr lang="en-US" sz="3200" dirty="0" err="1">
                <a:latin typeface="Comic Sans MS" panose="030F0702030302020204" pitchFamily="66" charset="0"/>
              </a:rPr>
              <a:t>balcon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</a:t>
            </a:r>
            <a:r>
              <a:rPr lang="en-US" sz="3200" dirty="0" err="1">
                <a:latin typeface="Comic Sans MS" panose="030F0702030302020204" pitchFamily="66" charset="0"/>
              </a:rPr>
              <a:t>jardin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</a:t>
            </a:r>
            <a:r>
              <a:rPr lang="en-US" sz="3200" dirty="0" err="1">
                <a:latin typeface="Comic Sans MS" panose="030F0702030302020204" pitchFamily="66" charset="0"/>
              </a:rPr>
              <a:t>escalier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219" y="3190736"/>
            <a:ext cx="1774479" cy="11611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53" y="4402479"/>
            <a:ext cx="21780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5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4" y="1888975"/>
            <a:ext cx="1839773" cy="1292047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Un sofa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</a:t>
            </a:r>
            <a:r>
              <a:rPr lang="en-US" sz="3200" dirty="0" err="1">
                <a:latin typeface="Comic Sans MS" panose="030F0702030302020204" pitchFamily="66" charset="0"/>
              </a:rPr>
              <a:t>tapis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fauteuil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55" y="3273892"/>
            <a:ext cx="1815084" cy="1356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4" y="4723732"/>
            <a:ext cx="1775765" cy="148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0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45735"/>
            <a:ext cx="2912618" cy="159767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étagère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commode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tableau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551784"/>
            <a:ext cx="1597457" cy="13312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911" y="5099125"/>
            <a:ext cx="1465783" cy="112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0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344" y="1933895"/>
            <a:ext cx="1814170" cy="102045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table </a:t>
            </a:r>
            <a:r>
              <a:rPr lang="en-US" sz="3200" dirty="0" err="1">
                <a:latin typeface="Comic Sans MS" panose="030F0702030302020204" pitchFamily="66" charset="0"/>
              </a:rPr>
              <a:t>basse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table de </a:t>
            </a:r>
            <a:r>
              <a:rPr lang="en-US" sz="3200" dirty="0" err="1">
                <a:latin typeface="Comic Sans MS" panose="030F0702030302020204" pitchFamily="66" charset="0"/>
              </a:rPr>
              <a:t>nuit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armoire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675" y="3150888"/>
            <a:ext cx="1678838" cy="1660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476" y="4816400"/>
            <a:ext cx="1666037" cy="13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8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543" y="2029875"/>
            <a:ext cx="1830629" cy="167609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Un placard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 lit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996" y="4224528"/>
            <a:ext cx="168341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5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29" y="2072895"/>
            <a:ext cx="1514947" cy="152550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cuisine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Une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salle</a:t>
            </a:r>
            <a:r>
              <a:rPr lang="en-US" sz="3200" dirty="0">
                <a:latin typeface="Comic Sans MS" panose="030F0702030302020204" pitchFamily="66" charset="0"/>
              </a:rPr>
              <a:t> à manger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salon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93" y="3727957"/>
            <a:ext cx="1463954" cy="1303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2" y="4910973"/>
            <a:ext cx="1897380" cy="135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0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270" y="2017476"/>
            <a:ext cx="2084996" cy="119906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Les toilettes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La </a:t>
            </a:r>
            <a:r>
              <a:rPr lang="en-US" sz="3200" dirty="0" err="1">
                <a:latin typeface="Comic Sans MS" panose="030F0702030302020204" pitchFamily="66" charset="0"/>
              </a:rPr>
              <a:t>salle</a:t>
            </a:r>
            <a:r>
              <a:rPr lang="en-US" sz="3200" dirty="0">
                <a:latin typeface="Comic Sans MS" panose="030F0702030302020204" pitchFamily="66" charset="0"/>
              </a:rPr>
              <a:t> de </a:t>
            </a:r>
            <a:r>
              <a:rPr lang="en-US" sz="3200" dirty="0" err="1">
                <a:latin typeface="Comic Sans MS" panose="030F0702030302020204" pitchFamily="66" charset="0"/>
              </a:rPr>
              <a:t>bain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La </a:t>
            </a:r>
            <a:r>
              <a:rPr lang="en-US" sz="3200" dirty="0" err="1">
                <a:latin typeface="Comic Sans MS" panose="030F0702030302020204" pitchFamily="66" charset="0"/>
              </a:rPr>
              <a:t>chambre</a:t>
            </a:r>
            <a:endParaRPr lang="en-US" sz="3200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281" y="3367144"/>
            <a:ext cx="2196974" cy="1410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476" y="4928174"/>
            <a:ext cx="1296154" cy="132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8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omic Sans MS" panose="030F0702030302020204" pitchFamily="66" charset="0"/>
              </a:rPr>
              <a:t>J’habite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dans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une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maison</a:t>
            </a:r>
            <a:r>
              <a:rPr lang="en-US" sz="3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omic Sans MS" panose="030F0702030302020204" pitchFamily="66" charset="0"/>
              </a:rPr>
              <a:t>J’habite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dans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une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appartement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58" y="3561917"/>
            <a:ext cx="2015974" cy="21073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687" y="3561917"/>
            <a:ext cx="1574908" cy="200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102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148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Comic Sans MS</vt:lpstr>
      <vt:lpstr>Retrospect</vt:lpstr>
      <vt:lpstr>8.2 vocabulary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 rez-de chaussée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8.2 vocabulary</dc:title>
  <dc:creator>Patricia Cedrone</dc:creator>
  <cp:lastModifiedBy>Patricia Cedrone</cp:lastModifiedBy>
  <cp:revision>20</cp:revision>
  <dcterms:created xsi:type="dcterms:W3CDTF">2014-12-19T17:23:15Z</dcterms:created>
  <dcterms:modified xsi:type="dcterms:W3CDTF">2017-12-06T17:09:56Z</dcterms:modified>
</cp:coreProperties>
</file>